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9753600" cy="130048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311905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2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Presentation Title"/>
          <p:cNvSpPr txBox="1"/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13" name="Body Level One…"/>
          <p:cNvSpPr txBox="1"/>
          <p:nvPr>
            <p:ph type="body" sz="quarter" idx="21" hasCustomPrompt="1"/>
          </p:nvPr>
        </p:nvSpPr>
        <p:spPr>
          <a:xfrm>
            <a:off x="480537" y="6648476"/>
            <a:ext cx="8788401" cy="762002"/>
          </a:xfrm>
          <a:prstGeom prst="rect">
            <a:avLst/>
          </a:prstGeom>
        </p:spPr>
        <p:txBody>
          <a:bodyPr lIns="20320" tIns="20320" rIns="20320" bIns="20320"/>
          <a:lstStyle>
            <a:lvl1pPr defTabSz="727907">
              <a:defRPr sz="4836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1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Body Level One…"/>
          <p:cNvSpPr txBox="1"/>
          <p:nvPr>
            <p:ph type="body" sz="quarter" idx="1" hasCustomPrompt="1"/>
          </p:nvPr>
        </p:nvSpPr>
        <p:spPr>
          <a:xfrm>
            <a:off x="482598" y="5727536"/>
            <a:ext cx="8788402" cy="1549727"/>
          </a:xfrm>
          <a:prstGeom prst="rect">
            <a:avLst/>
          </a:prstGeom>
        </p:spPr>
        <p:txBody>
          <a:bodyPr lIns="20320" tIns="20320" rIns="20320" bIns="20320" anchor="ctr"/>
          <a:lstStyle>
            <a:lvl1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algn="ctr" defTabSz="2311905">
              <a:lnSpc>
                <a:spcPct val="80000"/>
              </a:lnSpc>
              <a:defRPr b="0" spc="-215" sz="108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Body Level One…"/>
          <p:cNvSpPr txBox="1"/>
          <p:nvPr>
            <p:ph type="body" sz="half" idx="1" hasCustomPrompt="1"/>
          </p:nvPr>
        </p:nvSpPr>
        <p:spPr>
          <a:xfrm>
            <a:off x="482598" y="4189571"/>
            <a:ext cx="8788402" cy="2896635"/>
          </a:xfrm>
          <a:prstGeom prst="rect">
            <a:avLst/>
          </a:prstGeom>
        </p:spPr>
        <p:txBody>
          <a:bodyPr lIns="20320" tIns="20320" rIns="20320" bIns="20320" anchor="b"/>
          <a:lstStyle>
            <a:lvl1pPr algn="ctr" defTabSz="2311905">
              <a:lnSpc>
                <a:spcPct val="80000"/>
              </a:lnSpc>
              <a:defRPr spc="-234" sz="23600"/>
            </a:lvl1pPr>
            <a:lvl2pPr algn="ctr" defTabSz="2311905">
              <a:lnSpc>
                <a:spcPct val="80000"/>
              </a:lnSpc>
              <a:defRPr spc="-234" sz="23600"/>
            </a:lvl2pPr>
            <a:lvl3pPr algn="ctr" defTabSz="2311905">
              <a:lnSpc>
                <a:spcPct val="80000"/>
              </a:lnSpc>
              <a:defRPr spc="-234" sz="23600"/>
            </a:lvl3pPr>
            <a:lvl4pPr algn="ctr" defTabSz="2311905">
              <a:lnSpc>
                <a:spcPct val="80000"/>
              </a:lnSpc>
              <a:defRPr spc="-234" sz="23600"/>
            </a:lvl4pPr>
            <a:lvl5pPr algn="ctr" defTabSz="2311905">
              <a:lnSpc>
                <a:spcPct val="80000"/>
              </a:lnSpc>
              <a:defRPr spc="-234" sz="23600"/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Fact information"/>
          <p:cNvSpPr txBox="1"/>
          <p:nvPr>
            <p:ph type="body" sz="quarter" idx="21" hasCustomPrompt="1"/>
          </p:nvPr>
        </p:nvSpPr>
        <p:spPr>
          <a:xfrm>
            <a:off x="482599" y="7064071"/>
            <a:ext cx="8788401" cy="373914"/>
          </a:xfrm>
          <a:prstGeom prst="rect">
            <a:avLst/>
          </a:prstGeom>
        </p:spPr>
        <p:txBody>
          <a:bodyPr/>
          <a:lstStyle>
            <a:lvl1pPr algn="ctr" defTabSz="328731">
              <a:defRPr sz="2100"/>
            </a:lvl1pPr>
          </a:lstStyle>
          <a:p>
            <a:pPr/>
            <a:r>
              <a:t>Fact information</a:t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Body Level One…"/>
          <p:cNvSpPr txBox="1"/>
          <p:nvPr>
            <p:ph type="body" sz="quarter" idx="1" hasCustomPrompt="1"/>
          </p:nvPr>
        </p:nvSpPr>
        <p:spPr>
          <a:xfrm>
            <a:off x="972009" y="8029381"/>
            <a:ext cx="8080022" cy="254793"/>
          </a:xfrm>
          <a:prstGeom prst="rect">
            <a:avLst/>
          </a:prstGeom>
        </p:spPr>
        <p:txBody>
          <a:bodyPr/>
          <a:lstStyle/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Body Level One…"/>
          <p:cNvSpPr txBox="1"/>
          <p:nvPr>
            <p:ph type="body" sz="quarter" idx="21" hasCustomPrompt="1"/>
          </p:nvPr>
        </p:nvSpPr>
        <p:spPr>
          <a:xfrm>
            <a:off x="701569" y="5735144"/>
            <a:ext cx="8350461" cy="1534513"/>
          </a:xfrm>
          <a:prstGeom prst="rect">
            <a:avLst/>
          </a:prstGeom>
        </p:spPr>
        <p:txBody>
          <a:bodyPr lIns="20320" tIns="20320" rIns="20320" bIns="20320"/>
          <a:lstStyle>
            <a:lvl1pPr marL="445533" indent="-285274" defTabSz="2311905">
              <a:lnSpc>
                <a:spcPct val="90000"/>
              </a:lnSpc>
              <a:defRPr b="0" spc="-200" sz="80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11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Bowl of salad with fried rice, boiled eggs, and chopsticks"/>
          <p:cNvSpPr/>
          <p:nvPr>
            <p:ph type="pic" sz="quarter" idx="21"/>
          </p:nvPr>
        </p:nvSpPr>
        <p:spPr>
          <a:xfrm>
            <a:off x="6304279" y="4165600"/>
            <a:ext cx="2975642" cy="237987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5" name="Bowl with salmon cakes, salad, and hummus "/>
          <p:cNvSpPr/>
          <p:nvPr>
            <p:ph type="pic" sz="quarter" idx="22"/>
          </p:nvPr>
        </p:nvSpPr>
        <p:spPr>
          <a:xfrm>
            <a:off x="5400040" y="5350509"/>
            <a:ext cx="4175762" cy="486007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6" name="Bowl of pappardelle pasta with parsley butter, roasted hazelnuts, and shaved parmesan cheese"/>
          <p:cNvSpPr/>
          <p:nvPr>
            <p:ph type="pic" sz="half" idx="23"/>
          </p:nvPr>
        </p:nvSpPr>
        <p:spPr>
          <a:xfrm>
            <a:off x="-55882" y="3957320"/>
            <a:ext cx="6644643" cy="498348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bowl of salad with fried rice, boiled eggs, and chopsticks"/>
          <p:cNvSpPr/>
          <p:nvPr>
            <p:ph type="pic" idx="21"/>
          </p:nvPr>
        </p:nvSpPr>
        <p:spPr>
          <a:xfrm>
            <a:off x="-533402" y="1549399"/>
            <a:ext cx="10820402" cy="865632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1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Avocados and limes"/>
          <p:cNvSpPr/>
          <p:nvPr>
            <p:ph type="pic" idx="21"/>
          </p:nvPr>
        </p:nvSpPr>
        <p:spPr>
          <a:xfrm>
            <a:off x="-462281" y="3241038"/>
            <a:ext cx="10698482" cy="640757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22" name="Presentation Title"/>
          <p:cNvSpPr txBox="1"/>
          <p:nvPr>
            <p:ph type="title" hasCustomPrompt="1"/>
          </p:nvPr>
        </p:nvSpPr>
        <p:spPr>
          <a:xfrm>
            <a:off x="482598" y="6609080"/>
            <a:ext cx="8788402" cy="1859282"/>
          </a:xfrm>
          <a:prstGeom prst="rect">
            <a:avLst/>
          </a:prstGeom>
        </p:spPr>
        <p:txBody>
          <a:bodyPr/>
          <a:lstStyle/>
          <a:p>
            <a:pPr/>
            <a:r>
              <a:t>Presentation Title</a:t>
            </a:r>
          </a:p>
        </p:txBody>
      </p:sp>
      <p:sp>
        <p:nvSpPr>
          <p:cNvPr id="23" name="Body Level One…"/>
          <p:cNvSpPr txBox="1"/>
          <p:nvPr>
            <p:ph type="body" sz="quarter" idx="1" hasCustomPrompt="1"/>
          </p:nvPr>
        </p:nvSpPr>
        <p:spPr>
          <a:xfrm>
            <a:off x="483075" y="4201655"/>
            <a:ext cx="8787450" cy="254793"/>
          </a:xfrm>
          <a:prstGeom prst="rect">
            <a:avLst/>
          </a:prstGeom>
        </p:spPr>
        <p:txBody>
          <a:bodyPr/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Body Level One…"/>
          <p:cNvSpPr txBox="1"/>
          <p:nvPr>
            <p:ph type="body" sz="quarter" idx="22" hasCustomPrompt="1"/>
          </p:nvPr>
        </p:nvSpPr>
        <p:spPr>
          <a:xfrm>
            <a:off x="482599" y="8403163"/>
            <a:ext cx="8788401" cy="446782"/>
          </a:xfrm>
          <a:prstGeom prst="rect">
            <a:avLst/>
          </a:prstGeom>
        </p:spPr>
        <p:txBody>
          <a:bodyPr lIns="20320" tIns="20320" rIns="20320" bIns="20320"/>
          <a:lstStyle>
            <a:lvl1pPr defTabSz="407001">
              <a:defRPr sz="2704"/>
            </a:lvl1pPr>
          </a:lstStyle>
          <a:p>
            <a:pPr/>
            <a:r>
              <a:t>Presentation Subtitle</a:t>
            </a:r>
          </a:p>
        </p:txBody>
      </p:sp>
      <p:sp>
        <p:nvSpPr>
          <p:cNvPr id="2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Photo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Bowl with salmon cakes, salad, and hummus"/>
          <p:cNvSpPr/>
          <p:nvPr>
            <p:ph type="pic" sz="half" idx="21"/>
          </p:nvPr>
        </p:nvSpPr>
        <p:spPr>
          <a:xfrm>
            <a:off x="4389120" y="3677920"/>
            <a:ext cx="4857935" cy="5654042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33" name="Slide Title"/>
          <p:cNvSpPr txBox="1"/>
          <p:nvPr>
            <p:ph type="title" hasCustomPrompt="1"/>
          </p:nvPr>
        </p:nvSpPr>
        <p:spPr>
          <a:xfrm>
            <a:off x="482598" y="4267200"/>
            <a:ext cx="3911603" cy="2352911"/>
          </a:xfrm>
          <a:prstGeom prst="rect">
            <a:avLst/>
          </a:prstGeom>
        </p:spPr>
        <p:txBody>
          <a:bodyPr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34" name="Body Level One…"/>
          <p:cNvSpPr txBox="1"/>
          <p:nvPr>
            <p:ph type="body" sz="quarter" idx="1" hasCustomPrompt="1"/>
          </p:nvPr>
        </p:nvSpPr>
        <p:spPr>
          <a:xfrm>
            <a:off x="482598" y="6583429"/>
            <a:ext cx="3911603" cy="2154171"/>
          </a:xfrm>
          <a:prstGeom prst="rect">
            <a:avLst/>
          </a:prstGeom>
        </p:spPr>
        <p:txBody>
          <a:bodyPr lIns="20320" tIns="20320" rIns="20320" bIns="20320"/>
          <a:lstStyle>
            <a:lvl1pPr defTabSz="782696">
              <a:defRPr sz="5200"/>
            </a:lvl1pPr>
            <a:lvl2pPr defTabSz="782696">
              <a:defRPr sz="5200"/>
            </a:lvl2pPr>
            <a:lvl3pPr defTabSz="782696">
              <a:defRPr sz="5200"/>
            </a:lvl3pPr>
            <a:lvl4pPr defTabSz="782696">
              <a:defRPr sz="5200"/>
            </a:lvl4pPr>
            <a:lvl5pPr defTabSz="782696">
              <a:defRPr sz="52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Slide Number"/>
          <p:cNvSpPr txBox="1"/>
          <p:nvPr>
            <p:ph type="sldNum" sz="quarter" idx="2"/>
          </p:nvPr>
        </p:nvSpPr>
        <p:spPr>
          <a:xfrm>
            <a:off x="4734651" y="8879583"/>
            <a:ext cx="279299" cy="26355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482598" y="4191000"/>
            <a:ext cx="8788402" cy="573266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43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2" cy="373913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Body Level One…"/>
          <p:cNvSpPr txBox="1"/>
          <p:nvPr>
            <p:ph type="body" sz="half" idx="21" hasCustomPrompt="1"/>
          </p:nvPr>
        </p:nvSpPr>
        <p:spPr>
          <a:xfrm>
            <a:off x="482599" y="5458600"/>
            <a:ext cx="8788401" cy="3302406"/>
          </a:xfrm>
          <a:prstGeom prst="rect">
            <a:avLst/>
          </a:prstGeom>
        </p:spPr>
        <p:txBody>
          <a:bodyPr lIns="20320" tIns="20320" rIns="20320" bIns="20320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</a:lstStyle>
          <a:p>
            <a:pPr/>
            <a:r>
              <a:t>Slide bullet text</a:t>
            </a:r>
          </a:p>
        </p:txBody>
      </p:sp>
      <p:sp>
        <p:nvSpPr>
          <p:cNvPr id="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Body Level One…"/>
          <p:cNvSpPr txBox="1"/>
          <p:nvPr>
            <p:ph type="body" sz="half" idx="1" hasCustomPrompt="1"/>
          </p:nvPr>
        </p:nvSpPr>
        <p:spPr>
          <a:xfrm>
            <a:off x="482598" y="5458600"/>
            <a:ext cx="8788402" cy="3302406"/>
          </a:xfrm>
          <a:prstGeom prst="rect">
            <a:avLst/>
          </a:prstGeom>
        </p:spPr>
        <p:txBody>
          <a:bodyPr lIns="20320" tIns="20320" rIns="20320" bIns="20320" numCol="2" spcCol="439419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  <a:lvl2pPr marL="11684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2pPr>
            <a:lvl3pPr marL="17780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3pPr>
            <a:lvl4pPr marL="23876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4pPr>
            <a:lvl5pPr marL="29972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3911603" cy="373913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Body Level One…"/>
          <p:cNvSpPr txBox="1"/>
          <p:nvPr>
            <p:ph type="body" sz="quarter" idx="21" hasCustomPrompt="1"/>
          </p:nvPr>
        </p:nvSpPr>
        <p:spPr>
          <a:xfrm>
            <a:off x="482598" y="5458600"/>
            <a:ext cx="3911603" cy="3302654"/>
          </a:xfrm>
          <a:prstGeom prst="rect">
            <a:avLst/>
          </a:prstGeom>
        </p:spPr>
        <p:txBody>
          <a:bodyPr lIns="20320" tIns="20320" rIns="20320" bIns="20320"/>
          <a:lstStyle>
            <a:lvl1pPr marL="558800" indent="-558800" defTabSz="2311905">
              <a:lnSpc>
                <a:spcPct val="90000"/>
              </a:lnSpc>
              <a:spcBef>
                <a:spcPts val="4200"/>
              </a:spcBef>
              <a:buSzPct val="123000"/>
              <a:buChar char="•"/>
              <a:defRPr b="0" sz="4400"/>
            </a:lvl1pPr>
          </a:lstStyle>
          <a:p>
            <a:pPr/>
            <a:r>
              <a:t>Slide bullet text</a:t>
            </a:r>
          </a:p>
        </p:txBody>
      </p:sp>
      <p:sp>
        <p:nvSpPr>
          <p:cNvPr id="62" name="Bowl of pappardelle pasta with parsley butter, roasted hazelnuts, and shaved parmesan cheese"/>
          <p:cNvSpPr/>
          <p:nvPr>
            <p:ph type="pic" sz="half" idx="22"/>
          </p:nvPr>
        </p:nvSpPr>
        <p:spPr>
          <a:xfrm>
            <a:off x="4876800" y="3596294"/>
            <a:ext cx="4366751" cy="582233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63" name="Slide Title"/>
          <p:cNvSpPr txBox="1"/>
          <p:nvPr>
            <p:ph type="title" hasCustomPrompt="1"/>
          </p:nvPr>
        </p:nvSpPr>
        <p:spPr>
          <a:xfrm>
            <a:off x="482598" y="4191000"/>
            <a:ext cx="3911603" cy="574041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6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ection Title"/>
          <p:cNvSpPr txBox="1"/>
          <p:nvPr>
            <p:ph type="title" hasCustomPrompt="1"/>
          </p:nvPr>
        </p:nvSpPr>
        <p:spPr>
          <a:xfrm>
            <a:off x="482598" y="5572759"/>
            <a:ext cx="8788404" cy="1859282"/>
          </a:xfrm>
          <a:prstGeom prst="rect">
            <a:avLst/>
          </a:prstGeom>
        </p:spPr>
        <p:txBody>
          <a:bodyPr anchor="ctr"/>
          <a:lstStyle>
            <a:lvl1pPr>
              <a:defRPr b="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72" name="Slide Number"/>
          <p:cNvSpPr txBox="1"/>
          <p:nvPr>
            <p:ph type="sldNum" sz="quarter" idx="2"/>
          </p:nvPr>
        </p:nvSpPr>
        <p:spPr>
          <a:xfrm>
            <a:off x="4734651" y="8879583"/>
            <a:ext cx="279299" cy="263552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lide Title"/>
          <p:cNvSpPr txBox="1"/>
          <p:nvPr>
            <p:ph type="title" hasCustomPrompt="1"/>
          </p:nvPr>
        </p:nvSpPr>
        <p:spPr>
          <a:xfrm>
            <a:off x="482598" y="4191000"/>
            <a:ext cx="8788402" cy="573980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Slide Title</a:t>
            </a:r>
          </a:p>
        </p:txBody>
      </p:sp>
      <p:sp>
        <p:nvSpPr>
          <p:cNvPr id="80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2" cy="373913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Agenda Title"/>
          <p:cNvSpPr txBox="1"/>
          <p:nvPr>
            <p:ph type="title" hasCustomPrompt="1"/>
          </p:nvPr>
        </p:nvSpPr>
        <p:spPr>
          <a:xfrm>
            <a:off x="482598" y="4191000"/>
            <a:ext cx="8788402" cy="574041"/>
          </a:xfrm>
          <a:prstGeom prst="rect">
            <a:avLst/>
          </a:prstGeom>
        </p:spPr>
        <p:txBody>
          <a:bodyPr anchor="t"/>
          <a:lstStyle>
            <a:lvl1pPr>
              <a:defRPr spc="-159" sz="8000"/>
            </a:lvl1pPr>
          </a:lstStyle>
          <a:p>
            <a:pPr/>
            <a:r>
              <a:t>Agenda Title</a:t>
            </a:r>
          </a:p>
        </p:txBody>
      </p:sp>
      <p:sp>
        <p:nvSpPr>
          <p:cNvPr id="89" name="Body Level One…"/>
          <p:cNvSpPr txBox="1"/>
          <p:nvPr>
            <p:ph type="body" sz="quarter" idx="1" hasCustomPrompt="1"/>
          </p:nvPr>
        </p:nvSpPr>
        <p:spPr>
          <a:xfrm>
            <a:off x="482598" y="4708385"/>
            <a:ext cx="8788402" cy="373913"/>
          </a:xfrm>
          <a:prstGeom prst="rect">
            <a:avLst/>
          </a:prstGeom>
        </p:spPr>
        <p:txBody>
          <a:bodyPr/>
          <a:lstStyle>
            <a:lvl1pPr defTabSz="328731">
              <a:defRPr sz="2100"/>
            </a:lvl1pPr>
            <a:lvl2pPr defTabSz="328731">
              <a:defRPr sz="2100"/>
            </a:lvl2pPr>
            <a:lvl3pPr defTabSz="328731">
              <a:defRPr sz="2100"/>
            </a:lvl3pPr>
            <a:lvl4pPr defTabSz="328731">
              <a:defRPr sz="2100"/>
            </a:lvl4pPr>
            <a:lvl5pPr defTabSz="328731">
              <a:defRPr sz="2100"/>
            </a:lvl5pPr>
          </a:lstStyle>
          <a:p>
            <a:pPr/>
            <a:r>
              <a:t>Agenda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Body Level One…"/>
          <p:cNvSpPr txBox="1"/>
          <p:nvPr>
            <p:ph type="body" sz="half" idx="21" hasCustomPrompt="1"/>
          </p:nvPr>
        </p:nvSpPr>
        <p:spPr>
          <a:xfrm>
            <a:off x="482599" y="5458600"/>
            <a:ext cx="8788401" cy="3302406"/>
          </a:xfrm>
          <a:prstGeom prst="rect">
            <a:avLst/>
          </a:prstGeom>
        </p:spPr>
        <p:txBody>
          <a:bodyPr lIns="20320" tIns="20320" rIns="20320" bIns="20320"/>
          <a:lstStyle>
            <a:lvl1pPr defTabSz="782696">
              <a:spcBef>
                <a:spcPts val="1700"/>
              </a:spcBef>
              <a:defRPr b="0" spc="-100" sz="5200"/>
            </a:lvl1pPr>
          </a:lstStyle>
          <a:p>
            <a:pPr/>
            <a:r>
              <a:t>Agenda Topics</a:t>
            </a:r>
          </a:p>
        </p:txBody>
      </p:sp>
      <p:sp>
        <p:nvSpPr>
          <p:cNvPr id="9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/>
          <p:nvPr>
            <p:ph type="body" idx="1" hasCustomPrompt="1"/>
          </p:nvPr>
        </p:nvSpPr>
        <p:spPr>
          <a:xfrm>
            <a:off x="480535" y="8503145"/>
            <a:ext cx="8788402" cy="254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8287" tIns="18287" rIns="18287" bIns="18287">
            <a:normAutofit fontScale="100000" lnSpcReduction="0"/>
          </a:bodyPr>
          <a:lstStyle/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Presentation Title"/>
          <p:cNvSpPr txBox="1"/>
          <p:nvPr>
            <p:ph type="title" hasCustomPrompt="1"/>
          </p:nvPr>
        </p:nvSpPr>
        <p:spPr>
          <a:xfrm>
            <a:off x="482598" y="4789196"/>
            <a:ext cx="8788404" cy="18592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b">
            <a:normAutofit fontScale="100000" lnSpcReduction="0"/>
          </a:bodyPr>
          <a:lstStyle/>
          <a:p>
            <a:pPr/>
            <a:r>
              <a:t>Presentation Title</a:t>
            </a:r>
          </a:p>
        </p:txBody>
      </p:sp>
      <p:sp>
        <p:nvSpPr>
          <p:cNvPr id="4" name="Slide Number"/>
          <p:cNvSpPr txBox="1"/>
          <p:nvPr>
            <p:ph type="sldNum" sz="quarter" idx="2"/>
          </p:nvPr>
        </p:nvSpPr>
        <p:spPr>
          <a:xfrm>
            <a:off x="4734651" y="8877890"/>
            <a:ext cx="279299" cy="263551"/>
          </a:xfrm>
          <a:prstGeom prst="rect">
            <a:avLst/>
          </a:prstGeom>
          <a:ln w="12700">
            <a:miter lim="400000"/>
          </a:ln>
        </p:spPr>
        <p:txBody>
          <a:bodyPr wrap="none" lIns="20320" tIns="20320" rIns="20320" bIns="20320" anchor="b">
            <a:spAutoFit/>
          </a:bodyPr>
          <a:lstStyle>
            <a:lvl1pPr defTabSz="553908">
              <a:defRPr sz="16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311905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215" strike="noStrike" sz="10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360039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1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53908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me_yorkco_map.jpg" descr="me_yorkco_map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120" y="64942"/>
            <a:ext cx="8610217" cy="11131145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KC1RWI…"/>
          <p:cNvSpPr txBox="1"/>
          <p:nvPr/>
        </p:nvSpPr>
        <p:spPr>
          <a:xfrm>
            <a:off x="2865784" y="7308646"/>
            <a:ext cx="72344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KC1RWI+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Ralph</a:t>
            </a:r>
          </a:p>
        </p:txBody>
      </p:sp>
      <p:sp>
        <p:nvSpPr>
          <p:cNvPr id="153" name="AA1LO…"/>
          <p:cNvSpPr txBox="1"/>
          <p:nvPr/>
        </p:nvSpPr>
        <p:spPr>
          <a:xfrm>
            <a:off x="4067309" y="6598814"/>
            <a:ext cx="62758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AA1LO+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54" name="K1DEL…"/>
          <p:cNvSpPr txBox="1"/>
          <p:nvPr/>
        </p:nvSpPr>
        <p:spPr>
          <a:xfrm>
            <a:off x="3433719" y="3064690"/>
            <a:ext cx="524866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K1DEL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Dana</a:t>
            </a:r>
          </a:p>
        </p:txBody>
      </p:sp>
      <p:sp>
        <p:nvSpPr>
          <p:cNvPr id="155" name="KC1NQT…"/>
          <p:cNvSpPr txBox="1"/>
          <p:nvPr/>
        </p:nvSpPr>
        <p:spPr>
          <a:xfrm>
            <a:off x="2126339" y="4738329"/>
            <a:ext cx="754533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Sue</a:t>
            </a:r>
          </a:p>
        </p:txBody>
      </p:sp>
      <p:sp>
        <p:nvSpPr>
          <p:cNvPr id="156" name="K1NBT…"/>
          <p:cNvSpPr txBox="1"/>
          <p:nvPr/>
        </p:nvSpPr>
        <p:spPr>
          <a:xfrm>
            <a:off x="829335" y="3628087"/>
            <a:ext cx="6330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K1NBT+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Neil</a:t>
            </a:r>
          </a:p>
        </p:txBody>
      </p:sp>
      <p:sp>
        <p:nvSpPr>
          <p:cNvPr id="157" name="KB1ASM…"/>
          <p:cNvSpPr txBox="1"/>
          <p:nvPr/>
        </p:nvSpPr>
        <p:spPr>
          <a:xfrm>
            <a:off x="4452419" y="2716518"/>
            <a:ext cx="6743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KB1ASM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Rick</a:t>
            </a:r>
          </a:p>
        </p:txBody>
      </p:sp>
      <p:sp>
        <p:nvSpPr>
          <p:cNvPr id="158" name="KB1HUU…"/>
          <p:cNvSpPr txBox="1"/>
          <p:nvPr/>
        </p:nvSpPr>
        <p:spPr>
          <a:xfrm>
            <a:off x="4172393" y="4364053"/>
            <a:ext cx="76565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KB1HUU+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59" name="KB1DQ…"/>
          <p:cNvSpPr txBox="1"/>
          <p:nvPr/>
        </p:nvSpPr>
        <p:spPr>
          <a:xfrm>
            <a:off x="2165148" y="3313952"/>
            <a:ext cx="554280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K1DQ+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</a:t>
            </a:r>
          </a:p>
        </p:txBody>
      </p:sp>
      <p:sp>
        <p:nvSpPr>
          <p:cNvPr id="160" name="KC1ETT…"/>
          <p:cNvSpPr txBox="1"/>
          <p:nvPr/>
        </p:nvSpPr>
        <p:spPr>
          <a:xfrm>
            <a:off x="4966035" y="7069393"/>
            <a:ext cx="7092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KC1ETT+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Jim</a:t>
            </a:r>
          </a:p>
        </p:txBody>
      </p:sp>
      <p:sp>
        <p:nvSpPr>
          <p:cNvPr id="161" name="KC1MGA…"/>
          <p:cNvSpPr txBox="1"/>
          <p:nvPr/>
        </p:nvSpPr>
        <p:spPr>
          <a:xfrm>
            <a:off x="5698442" y="5561318"/>
            <a:ext cx="696926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KC1MGA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Charlie</a:t>
            </a:r>
          </a:p>
        </p:txBody>
      </p:sp>
      <p:sp>
        <p:nvSpPr>
          <p:cNvPr id="162" name="WB2CBS…"/>
          <p:cNvSpPr txBox="1"/>
          <p:nvPr/>
        </p:nvSpPr>
        <p:spPr>
          <a:xfrm>
            <a:off x="4206835" y="8545818"/>
            <a:ext cx="696774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WB2CBS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Walter</a:t>
            </a:r>
          </a:p>
        </p:txBody>
      </p:sp>
      <p:sp>
        <p:nvSpPr>
          <p:cNvPr id="163" name="KC1NQU…"/>
          <p:cNvSpPr txBox="1"/>
          <p:nvPr/>
        </p:nvSpPr>
        <p:spPr>
          <a:xfrm>
            <a:off x="2013006" y="4278885"/>
            <a:ext cx="77708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KC1NQU</a:t>
            </a:r>
            <a:r>
              <a:t>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Paul</a:t>
            </a:r>
          </a:p>
        </p:txBody>
      </p:sp>
      <p:sp>
        <p:nvSpPr>
          <p:cNvPr id="164" name="KC1KDL…"/>
          <p:cNvSpPr txBox="1"/>
          <p:nvPr/>
        </p:nvSpPr>
        <p:spPr>
          <a:xfrm>
            <a:off x="997124" y="4859154"/>
            <a:ext cx="734874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KC1KDL+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David</a:t>
            </a:r>
          </a:p>
        </p:txBody>
      </p:sp>
      <p:sp>
        <p:nvSpPr>
          <p:cNvPr id="165" name="KF7AGG…"/>
          <p:cNvSpPr txBox="1"/>
          <p:nvPr/>
        </p:nvSpPr>
        <p:spPr>
          <a:xfrm>
            <a:off x="2602438" y="9811642"/>
            <a:ext cx="748742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KF7AGG+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Karl</a:t>
            </a:r>
          </a:p>
        </p:txBody>
      </p:sp>
      <p:sp>
        <p:nvSpPr>
          <p:cNvPr id="166" name="K1NBT…"/>
          <p:cNvSpPr txBox="1"/>
          <p:nvPr/>
        </p:nvSpPr>
        <p:spPr>
          <a:xfrm>
            <a:off x="1212797" y="4015157"/>
            <a:ext cx="527457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AB1VX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Larry</a:t>
            </a:r>
          </a:p>
        </p:txBody>
      </p:sp>
      <p:sp>
        <p:nvSpPr>
          <p:cNvPr id="167" name="K1NBT…"/>
          <p:cNvSpPr txBox="1"/>
          <p:nvPr/>
        </p:nvSpPr>
        <p:spPr>
          <a:xfrm>
            <a:off x="2895959" y="4577068"/>
            <a:ext cx="66309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KC1BOE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Matt</a:t>
            </a:r>
          </a:p>
        </p:txBody>
      </p:sp>
      <p:sp>
        <p:nvSpPr>
          <p:cNvPr id="168" name="K1NBT…"/>
          <p:cNvSpPr txBox="1"/>
          <p:nvPr/>
        </p:nvSpPr>
        <p:spPr>
          <a:xfrm>
            <a:off x="3531720" y="5243818"/>
            <a:ext cx="68564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2">
              <a:defRPr sz="1200">
                <a:solidFill>
                  <a:srgbClr val="EE230C"/>
                </a:solidFill>
              </a:defRPr>
            </a:pPr>
            <a:r>
              <a:t>KC1BOG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Jason</a:t>
            </a:r>
          </a:p>
        </p:txBody>
      </p:sp>
      <p:sp>
        <p:nvSpPr>
          <p:cNvPr id="169" name="KC1RWI…"/>
          <p:cNvSpPr txBox="1"/>
          <p:nvPr/>
        </p:nvSpPr>
        <p:spPr>
          <a:xfrm>
            <a:off x="2438226" y="6402827"/>
            <a:ext cx="740360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KC1SDX+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Shawn</a:t>
            </a:r>
          </a:p>
        </p:txBody>
      </p:sp>
      <p:sp>
        <p:nvSpPr>
          <p:cNvPr id="170" name="K1DQ…"/>
          <p:cNvSpPr txBox="1"/>
          <p:nvPr/>
        </p:nvSpPr>
        <p:spPr>
          <a:xfrm>
            <a:off x="1787474" y="7072618"/>
            <a:ext cx="66294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KC1NPB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Steve</a:t>
            </a:r>
          </a:p>
        </p:txBody>
      </p:sp>
      <p:sp>
        <p:nvSpPr>
          <p:cNvPr id="171" name="K1DQ…"/>
          <p:cNvSpPr txBox="1"/>
          <p:nvPr/>
        </p:nvSpPr>
        <p:spPr>
          <a:xfrm>
            <a:off x="2210235" y="7823572"/>
            <a:ext cx="58674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KC1TIH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Andrew</a:t>
            </a:r>
          </a:p>
        </p:txBody>
      </p:sp>
      <p:sp>
        <p:nvSpPr>
          <p:cNvPr id="172" name="KC1MGA…"/>
          <p:cNvSpPr txBox="1"/>
          <p:nvPr/>
        </p:nvSpPr>
        <p:spPr>
          <a:xfrm>
            <a:off x="5877663" y="4994270"/>
            <a:ext cx="600914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KC1DRI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Jeff</a:t>
            </a:r>
          </a:p>
        </p:txBody>
      </p:sp>
      <p:sp>
        <p:nvSpPr>
          <p:cNvPr id="173" name="Call Signs/By Town…"/>
          <p:cNvSpPr txBox="1"/>
          <p:nvPr/>
        </p:nvSpPr>
        <p:spPr>
          <a:xfrm>
            <a:off x="6156357" y="9648320"/>
            <a:ext cx="2464004" cy="7186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/>
            <a:r>
              <a:t>Call Signs/By Town</a:t>
            </a:r>
          </a:p>
          <a:p>
            <a:pPr/>
            <a:r>
              <a:t>Not Geography</a:t>
            </a:r>
          </a:p>
        </p:txBody>
      </p:sp>
      <p:sp>
        <p:nvSpPr>
          <p:cNvPr id="174" name="KC1MGA…"/>
          <p:cNvSpPr txBox="1"/>
          <p:nvPr/>
        </p:nvSpPr>
        <p:spPr>
          <a:xfrm>
            <a:off x="6782260" y="5434528"/>
            <a:ext cx="674371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lvl="1">
              <a:defRPr sz="1200">
                <a:solidFill>
                  <a:srgbClr val="EE230C"/>
                </a:solidFill>
              </a:defRPr>
            </a:pPr>
            <a:r>
              <a:t>KC3OVG</a:t>
            </a:r>
          </a:p>
          <a:p>
            <a:pPr lvl="1">
              <a:defRPr sz="1200">
                <a:solidFill>
                  <a:srgbClr val="EE230C"/>
                </a:solidFill>
              </a:defRPr>
            </a:pPr>
            <a:r>
              <a:t>Bob</a:t>
            </a:r>
          </a:p>
        </p:txBody>
      </p:sp>
      <p:sp>
        <p:nvSpPr>
          <p:cNvPr id="175" name="KB1ASM…"/>
          <p:cNvSpPr txBox="1"/>
          <p:nvPr/>
        </p:nvSpPr>
        <p:spPr>
          <a:xfrm>
            <a:off x="5283955" y="2392569"/>
            <a:ext cx="71673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John</a:t>
            </a:r>
          </a:p>
        </p:txBody>
      </p:sp>
      <p:sp>
        <p:nvSpPr>
          <p:cNvPr id="176" name="KB1HUU…"/>
          <p:cNvSpPr txBox="1"/>
          <p:nvPr/>
        </p:nvSpPr>
        <p:spPr>
          <a:xfrm>
            <a:off x="4800654" y="5755862"/>
            <a:ext cx="75453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KC1POP+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77" name="KB1HUU…"/>
          <p:cNvSpPr txBox="1"/>
          <p:nvPr/>
        </p:nvSpPr>
        <p:spPr>
          <a:xfrm>
            <a:off x="5456837" y="6305605"/>
            <a:ext cx="66309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KC1SSO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Bill</a:t>
            </a:r>
          </a:p>
        </p:txBody>
      </p:sp>
      <p:sp>
        <p:nvSpPr>
          <p:cNvPr id="178" name="KB1HUU…"/>
          <p:cNvSpPr txBox="1"/>
          <p:nvPr/>
        </p:nvSpPr>
        <p:spPr>
          <a:xfrm>
            <a:off x="5737990" y="6597446"/>
            <a:ext cx="61783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KB4EFX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Erny</a:t>
            </a:r>
          </a:p>
        </p:txBody>
      </p:sp>
      <p:sp>
        <p:nvSpPr>
          <p:cNvPr id="179" name="KF7AGG…"/>
          <p:cNvSpPr txBox="1"/>
          <p:nvPr/>
        </p:nvSpPr>
        <p:spPr>
          <a:xfrm>
            <a:off x="3184526" y="10649997"/>
            <a:ext cx="68564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KB1AKW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Jim</a:t>
            </a:r>
          </a:p>
        </p:txBody>
      </p:sp>
      <p:sp>
        <p:nvSpPr>
          <p:cNvPr id="180" name="KF7AGG…"/>
          <p:cNvSpPr txBox="1"/>
          <p:nvPr/>
        </p:nvSpPr>
        <p:spPr>
          <a:xfrm>
            <a:off x="3991566" y="10634332"/>
            <a:ext cx="77907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WA1SQY+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Randy</a:t>
            </a:r>
          </a:p>
        </p:txBody>
      </p:sp>
      <p:sp>
        <p:nvSpPr>
          <p:cNvPr id="181" name="KF7AGG…"/>
          <p:cNvSpPr txBox="1"/>
          <p:nvPr/>
        </p:nvSpPr>
        <p:spPr>
          <a:xfrm>
            <a:off x="3315152" y="9811642"/>
            <a:ext cx="76200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WA1YRE+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Dana</a:t>
            </a:r>
          </a:p>
        </p:txBody>
      </p:sp>
      <p:sp>
        <p:nvSpPr>
          <p:cNvPr id="182" name="KC1KDL…"/>
          <p:cNvSpPr txBox="1"/>
          <p:nvPr/>
        </p:nvSpPr>
        <p:spPr>
          <a:xfrm>
            <a:off x="1157628" y="5700442"/>
            <a:ext cx="637795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KC1OLF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Mike</a:t>
            </a:r>
          </a:p>
        </p:txBody>
      </p:sp>
      <p:sp>
        <p:nvSpPr>
          <p:cNvPr id="183" name="K1DEL…"/>
          <p:cNvSpPr txBox="1"/>
          <p:nvPr/>
        </p:nvSpPr>
        <p:spPr>
          <a:xfrm>
            <a:off x="3374512" y="1043626"/>
            <a:ext cx="643281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KC1RUJ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Bruce</a:t>
            </a:r>
          </a:p>
        </p:txBody>
      </p:sp>
      <p:sp>
        <p:nvSpPr>
          <p:cNvPr id="184" name="K1DEL…"/>
          <p:cNvSpPr txBox="1"/>
          <p:nvPr/>
        </p:nvSpPr>
        <p:spPr>
          <a:xfrm>
            <a:off x="3647468" y="1841277"/>
            <a:ext cx="454153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N1TJI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Jeff</a:t>
            </a:r>
          </a:p>
        </p:txBody>
      </p:sp>
      <p:sp>
        <p:nvSpPr>
          <p:cNvPr id="185" name="K1NBT…"/>
          <p:cNvSpPr txBox="1"/>
          <p:nvPr/>
        </p:nvSpPr>
        <p:spPr>
          <a:xfrm>
            <a:off x="764337" y="2588737"/>
            <a:ext cx="76306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KC1PDQ+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Rhodes</a:t>
            </a:r>
          </a:p>
        </p:txBody>
      </p:sp>
      <p:sp>
        <p:nvSpPr>
          <p:cNvPr id="186" name="WB2CBS…"/>
          <p:cNvSpPr txBox="1"/>
          <p:nvPr/>
        </p:nvSpPr>
        <p:spPr>
          <a:xfrm>
            <a:off x="5642324" y="7823572"/>
            <a:ext cx="45141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KB1D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Greg</a:t>
            </a:r>
          </a:p>
        </p:txBody>
      </p:sp>
      <p:sp>
        <p:nvSpPr>
          <p:cNvPr id="187" name="WB2CBS…"/>
          <p:cNvSpPr txBox="1"/>
          <p:nvPr/>
        </p:nvSpPr>
        <p:spPr>
          <a:xfrm>
            <a:off x="5543569" y="8582545"/>
            <a:ext cx="64892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KC1PDZ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Mark</a:t>
            </a:r>
          </a:p>
        </p:txBody>
      </p:sp>
      <p:sp>
        <p:nvSpPr>
          <p:cNvPr id="188" name="WB2CBS…"/>
          <p:cNvSpPr txBox="1"/>
          <p:nvPr/>
        </p:nvSpPr>
        <p:spPr>
          <a:xfrm>
            <a:off x="831164" y="1043626"/>
            <a:ext cx="629413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KC1QLJ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Chris</a:t>
            </a:r>
          </a:p>
        </p:txBody>
      </p:sp>
      <p:sp>
        <p:nvSpPr>
          <p:cNvPr id="189" name="WB2CBS…"/>
          <p:cNvSpPr txBox="1"/>
          <p:nvPr/>
        </p:nvSpPr>
        <p:spPr>
          <a:xfrm>
            <a:off x="1576771" y="835300"/>
            <a:ext cx="646025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KC1REY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John</a:t>
            </a:r>
          </a:p>
        </p:txBody>
      </p:sp>
      <p:sp>
        <p:nvSpPr>
          <p:cNvPr id="190" name="WB2CBS…"/>
          <p:cNvSpPr txBox="1"/>
          <p:nvPr/>
        </p:nvSpPr>
        <p:spPr>
          <a:xfrm>
            <a:off x="817220" y="1889575"/>
            <a:ext cx="657302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KC1PCS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Dave</a:t>
            </a:r>
          </a:p>
        </p:txBody>
      </p:sp>
      <p:sp>
        <p:nvSpPr>
          <p:cNvPr id="191" name="WB2CBS…"/>
          <p:cNvSpPr txBox="1"/>
          <p:nvPr/>
        </p:nvSpPr>
        <p:spPr>
          <a:xfrm>
            <a:off x="1565494" y="1889575"/>
            <a:ext cx="66858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KC1SUU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Debbi</a:t>
            </a:r>
          </a:p>
        </p:txBody>
      </p:sp>
      <p:sp>
        <p:nvSpPr>
          <p:cNvPr id="192" name="KB1ASM…"/>
          <p:cNvSpPr txBox="1"/>
          <p:nvPr/>
        </p:nvSpPr>
        <p:spPr>
          <a:xfrm>
            <a:off x="2478231" y="5340856"/>
            <a:ext cx="66035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KC1LOU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Christian</a:t>
            </a:r>
          </a:p>
        </p:txBody>
      </p:sp>
      <p:sp>
        <p:nvSpPr>
          <p:cNvPr id="193" name="KB1ASM…"/>
          <p:cNvSpPr txBox="1"/>
          <p:nvPr/>
        </p:nvSpPr>
        <p:spPr>
          <a:xfrm>
            <a:off x="3541626" y="6182642"/>
            <a:ext cx="665836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KC1PDU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Rob</a:t>
            </a:r>
          </a:p>
        </p:txBody>
      </p:sp>
      <p:sp>
        <p:nvSpPr>
          <p:cNvPr id="194" name="KB1ASM…"/>
          <p:cNvSpPr txBox="1"/>
          <p:nvPr/>
        </p:nvSpPr>
        <p:spPr>
          <a:xfrm>
            <a:off x="6137028" y="3730143"/>
            <a:ext cx="72253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KD2MRW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Tim</a:t>
            </a:r>
          </a:p>
        </p:txBody>
      </p:sp>
      <p:sp>
        <p:nvSpPr>
          <p:cNvPr id="195" name="KB1DQ…"/>
          <p:cNvSpPr txBox="1"/>
          <p:nvPr/>
        </p:nvSpPr>
        <p:spPr>
          <a:xfrm>
            <a:off x="1778940" y="3624893"/>
            <a:ext cx="680010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KC1NQR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Brian</a:t>
            </a:r>
          </a:p>
        </p:txBody>
      </p:sp>
      <p:sp>
        <p:nvSpPr>
          <p:cNvPr id="196" name="K1DEL…"/>
          <p:cNvSpPr txBox="1"/>
          <p:nvPr/>
        </p:nvSpPr>
        <p:spPr>
          <a:xfrm>
            <a:off x="3760638" y="3730270"/>
            <a:ext cx="708204" cy="5697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KC1GMH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Brad</a:t>
            </a:r>
          </a:p>
        </p:txBody>
      </p:sp>
      <p:sp>
        <p:nvSpPr>
          <p:cNvPr id="197" name="K1DEL…"/>
          <p:cNvSpPr txBox="1"/>
          <p:nvPr/>
        </p:nvSpPr>
        <p:spPr>
          <a:xfrm>
            <a:off x="3180259" y="3965381"/>
            <a:ext cx="694183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KC1KWK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Jacob</a:t>
            </a:r>
          </a:p>
        </p:txBody>
      </p:sp>
      <p:sp>
        <p:nvSpPr>
          <p:cNvPr id="198" name="AA1LO…"/>
          <p:cNvSpPr txBox="1"/>
          <p:nvPr/>
        </p:nvSpPr>
        <p:spPr>
          <a:xfrm>
            <a:off x="4753691" y="6662313"/>
            <a:ext cx="644348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AA3HD+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Tony</a:t>
            </a:r>
          </a:p>
        </p:txBody>
      </p:sp>
      <p:sp>
        <p:nvSpPr>
          <p:cNvPr id="199" name="AA3HD…"/>
          <p:cNvSpPr txBox="1"/>
          <p:nvPr/>
        </p:nvSpPr>
        <p:spPr>
          <a:xfrm>
            <a:off x="3993319" y="7543198"/>
            <a:ext cx="445771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KR1K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Ron</a:t>
            </a:r>
          </a:p>
        </p:txBody>
      </p:sp>
      <p:sp>
        <p:nvSpPr>
          <p:cNvPr id="200" name="AA3HD…"/>
          <p:cNvSpPr txBox="1"/>
          <p:nvPr/>
        </p:nvSpPr>
        <p:spPr>
          <a:xfrm>
            <a:off x="4477210" y="7572316"/>
            <a:ext cx="672695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K1MPH+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Michelle</a:t>
            </a:r>
          </a:p>
        </p:txBody>
      </p:sp>
      <p:sp>
        <p:nvSpPr>
          <p:cNvPr id="201" name="AA3HD…"/>
          <p:cNvSpPr txBox="1"/>
          <p:nvPr/>
        </p:nvSpPr>
        <p:spPr>
          <a:xfrm>
            <a:off x="5119932" y="7390342"/>
            <a:ext cx="634747" cy="3919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KC1VES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Verna</a:t>
            </a:r>
          </a:p>
        </p:txBody>
      </p:sp>
      <p:sp>
        <p:nvSpPr>
          <p:cNvPr id="202" name="WB2CBS…"/>
          <p:cNvSpPr txBox="1"/>
          <p:nvPr/>
        </p:nvSpPr>
        <p:spPr>
          <a:xfrm>
            <a:off x="3384418" y="8968263"/>
            <a:ext cx="623469" cy="3919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>
              <a:defRPr sz="1200">
                <a:solidFill>
                  <a:srgbClr val="EE230C"/>
                </a:solidFill>
              </a:defRPr>
            </a:pPr>
            <a:r>
              <a:t>KA1PZE</a:t>
            </a:r>
          </a:p>
          <a:p>
            <a:pPr>
              <a:defRPr sz="1200">
                <a:solidFill>
                  <a:srgbClr val="EE230C"/>
                </a:solidFill>
              </a:defRPr>
            </a:pPr>
            <a:r>
              <a:t>Ken</a:t>
            </a:r>
          </a:p>
        </p:txBody>
      </p:sp>
      <p:sp>
        <p:nvSpPr>
          <p:cNvPr id="203" name="Key:…"/>
          <p:cNvSpPr txBox="1"/>
          <p:nvPr/>
        </p:nvSpPr>
        <p:spPr>
          <a:xfrm>
            <a:off x="405379" y="11604170"/>
            <a:ext cx="3031389" cy="5697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 algn="l">
              <a:defRPr sz="1200"/>
            </a:pPr>
            <a:r>
              <a:t>Key:</a:t>
            </a:r>
          </a:p>
          <a:p>
            <a:pPr algn="l">
              <a:defRPr sz="1200"/>
            </a:pPr>
            <a:r>
              <a:t>Green=Good Copy, Yellow=Spotty, Red=No</a:t>
            </a:r>
          </a:p>
          <a:p>
            <a:pPr algn="l">
              <a:defRPr sz="1200"/>
            </a:pPr>
            <a:r>
              <a:t>S=Simplex, G=GMRS Repeater</a:t>
            </a:r>
          </a:p>
        </p:txBody>
      </p:sp>
      <p:sp>
        <p:nvSpPr>
          <p:cNvPr id="204" name="Star"/>
          <p:cNvSpPr/>
          <p:nvPr/>
        </p:nvSpPr>
        <p:spPr>
          <a:xfrm>
            <a:off x="3423644" y="7304530"/>
            <a:ext cx="426899" cy="540675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</p:spPr>
        <p:txBody>
          <a:bodyPr lIns="20320" tIns="20320" rIns="20320" bIns="20320" anchor="ctr"/>
          <a:lstStyle/>
          <a:p>
            <a:pPr/>
          </a:p>
        </p:txBody>
      </p:sp>
      <p:sp>
        <p:nvSpPr>
          <p:cNvPr id="205" name="Ralph Can Hear…"/>
          <p:cNvSpPr txBox="1"/>
          <p:nvPr/>
        </p:nvSpPr>
        <p:spPr>
          <a:xfrm>
            <a:off x="7153868" y="2057797"/>
            <a:ext cx="2035125" cy="10615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20320" tIns="20320" rIns="20320" bIns="20320" anchor="ctr">
            <a:spAutoFit/>
          </a:bodyPr>
          <a:lstStyle/>
          <a:p>
            <a:pPr/>
            <a:r>
              <a:t>Ralph Can Hear</a:t>
            </a:r>
          </a:p>
          <a:p>
            <a:pPr/>
            <a:r>
              <a:t>Simplex/GMRS</a:t>
            </a:r>
          </a:p>
          <a:p>
            <a:pPr/>
            <a:r>
              <a:t>Repeater</a:t>
            </a:r>
          </a:p>
        </p:txBody>
      </p:sp>
      <p:sp>
        <p:nvSpPr>
          <p:cNvPr id="206" name="S"/>
          <p:cNvSpPr/>
          <p:nvPr/>
        </p:nvSpPr>
        <p:spPr>
          <a:xfrm>
            <a:off x="3742227" y="10345738"/>
            <a:ext cx="264635" cy="272931"/>
          </a:xfrm>
          <a:prstGeom prst="ellipse">
            <a:avLst/>
          </a:prstGeom>
          <a:solidFill>
            <a:schemeClr val="accent5">
              <a:satOff val="-41871"/>
              <a:lumOff val="-1305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07" name="S"/>
          <p:cNvSpPr/>
          <p:nvPr/>
        </p:nvSpPr>
        <p:spPr>
          <a:xfrm>
            <a:off x="6365975" y="4763590"/>
            <a:ext cx="264636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08" name="S"/>
          <p:cNvSpPr/>
          <p:nvPr/>
        </p:nvSpPr>
        <p:spPr>
          <a:xfrm>
            <a:off x="3563835" y="9585939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09" name="S"/>
          <p:cNvSpPr/>
          <p:nvPr/>
        </p:nvSpPr>
        <p:spPr>
          <a:xfrm>
            <a:off x="1475619" y="4636590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0" name="S"/>
          <p:cNvSpPr/>
          <p:nvPr/>
        </p:nvSpPr>
        <p:spPr>
          <a:xfrm>
            <a:off x="1232244" y="3372940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1" name="S"/>
          <p:cNvSpPr/>
          <p:nvPr/>
        </p:nvSpPr>
        <p:spPr>
          <a:xfrm>
            <a:off x="2459355" y="3091288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2" name="S"/>
          <p:cNvSpPr/>
          <p:nvPr/>
        </p:nvSpPr>
        <p:spPr>
          <a:xfrm>
            <a:off x="4657288" y="4100079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3" name="G"/>
          <p:cNvSpPr/>
          <p:nvPr/>
        </p:nvSpPr>
        <p:spPr>
          <a:xfrm>
            <a:off x="1013553" y="3378158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G</a:t>
            </a:r>
          </a:p>
        </p:txBody>
      </p:sp>
      <p:sp>
        <p:nvSpPr>
          <p:cNvPr id="214" name="S"/>
          <p:cNvSpPr/>
          <p:nvPr/>
        </p:nvSpPr>
        <p:spPr>
          <a:xfrm>
            <a:off x="1475619" y="2395378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5" name="S"/>
          <p:cNvSpPr/>
          <p:nvPr/>
        </p:nvSpPr>
        <p:spPr>
          <a:xfrm>
            <a:off x="1232244" y="767821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6" name="S"/>
          <p:cNvSpPr/>
          <p:nvPr/>
        </p:nvSpPr>
        <p:spPr>
          <a:xfrm>
            <a:off x="2618128" y="4100079"/>
            <a:ext cx="264636" cy="27293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7" name="S"/>
          <p:cNvSpPr/>
          <p:nvPr/>
        </p:nvSpPr>
        <p:spPr>
          <a:xfrm>
            <a:off x="2676088" y="4519179"/>
            <a:ext cx="264635" cy="27293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8" name="S"/>
          <p:cNvSpPr/>
          <p:nvPr/>
        </p:nvSpPr>
        <p:spPr>
          <a:xfrm>
            <a:off x="3742227" y="2835562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19" name="S"/>
          <p:cNvSpPr/>
          <p:nvPr/>
        </p:nvSpPr>
        <p:spPr>
          <a:xfrm>
            <a:off x="4607533" y="6365935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0" name="S"/>
          <p:cNvSpPr/>
          <p:nvPr/>
        </p:nvSpPr>
        <p:spPr>
          <a:xfrm>
            <a:off x="5612062" y="6915257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1" name="G"/>
          <p:cNvSpPr/>
          <p:nvPr/>
        </p:nvSpPr>
        <p:spPr>
          <a:xfrm>
            <a:off x="5739062" y="7042257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G</a:t>
            </a:r>
          </a:p>
        </p:txBody>
      </p:sp>
      <p:sp>
        <p:nvSpPr>
          <p:cNvPr id="222" name="S"/>
          <p:cNvSpPr/>
          <p:nvPr/>
        </p:nvSpPr>
        <p:spPr>
          <a:xfrm>
            <a:off x="5192962" y="6419957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3" name="S"/>
          <p:cNvSpPr/>
          <p:nvPr/>
        </p:nvSpPr>
        <p:spPr>
          <a:xfrm>
            <a:off x="4833787" y="7368168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4" name="G"/>
          <p:cNvSpPr/>
          <p:nvPr/>
        </p:nvSpPr>
        <p:spPr>
          <a:xfrm>
            <a:off x="5319962" y="6546957"/>
            <a:ext cx="264635" cy="272931"/>
          </a:xfrm>
          <a:prstGeom prst="ellipse">
            <a:avLst/>
          </a:prstGeom>
          <a:solidFill>
            <a:schemeClr val="accent4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G</a:t>
            </a:r>
          </a:p>
        </p:txBody>
      </p:sp>
      <p:sp>
        <p:nvSpPr>
          <p:cNvPr id="225" name="S"/>
          <p:cNvSpPr/>
          <p:nvPr/>
        </p:nvSpPr>
        <p:spPr>
          <a:xfrm>
            <a:off x="3095188" y="9585939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6" name="S"/>
          <p:cNvSpPr/>
          <p:nvPr/>
        </p:nvSpPr>
        <p:spPr>
          <a:xfrm>
            <a:off x="2844491" y="6164171"/>
            <a:ext cx="264636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S</a:t>
            </a:r>
          </a:p>
        </p:txBody>
      </p:sp>
      <p:sp>
        <p:nvSpPr>
          <p:cNvPr id="227" name="G"/>
          <p:cNvSpPr/>
          <p:nvPr/>
        </p:nvSpPr>
        <p:spPr>
          <a:xfrm>
            <a:off x="3095188" y="6242163"/>
            <a:ext cx="264635" cy="272931"/>
          </a:xfrm>
          <a:prstGeom prst="ellipse">
            <a:avLst/>
          </a:prstGeom>
          <a:solidFill>
            <a:schemeClr val="accent3">
              <a:satOff val="-7500"/>
              <a:lumOff val="-10588"/>
            </a:scheme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0320" tIns="20320" rIns="20320" bIns="20320" anchor="ctr"/>
          <a:lstStyle>
            <a:lvl1pPr>
              <a:defRPr sz="1200">
                <a:solidFill>
                  <a:srgbClr val="000000"/>
                </a:solidFill>
              </a:defRPr>
            </a:lvl1pPr>
          </a:lstStyle>
          <a:p>
            <a:pPr/>
            <a:r>
              <a:t>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20320" tIns="20320" rIns="20320" bIns="20320" numCol="1" spcCol="38100" rtlCol="0" anchor="ctr" upright="0">
        <a:spAutoFit/>
      </a:bodyPr>
      <a:lstStyle>
        <a:defPPr marL="0" marR="0" indent="0" algn="ctr" defTabSz="2311905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